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33" r:id="rId1"/>
  </p:sldMasterIdLst>
  <p:sldIdLst>
    <p:sldId id="256" r:id="rId2"/>
    <p:sldId id="257" r:id="rId3"/>
    <p:sldId id="258" r:id="rId4"/>
    <p:sldId id="259" r:id="rId5"/>
    <p:sldId id="260" r:id="rId6"/>
    <p:sldId id="264" r:id="rId7"/>
    <p:sldId id="266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5" d="100"/>
          <a:sy n="85" d="100"/>
        </p:scale>
        <p:origin x="18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96DFF08F-DC6B-4601-B491-B0F83F6DD2DA}" type="datetimeFigureOut">
              <a:rPr lang="en-US" smtClean="0"/>
              <a:pPr/>
              <a:t>2/6/2023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33214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2/6/2023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86666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2/6/2023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62845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2/6/2023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01825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2/6/2023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47284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2/6/2023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90699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2/6/2023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46185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2/6/2023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7368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6CA0-919D-4A49-9C8A-62FDFB3A5183}" type="datetimeFigureOut">
              <a:rPr lang="en-US" smtClean="0"/>
              <a:t>2/6/2023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34892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2/6/2023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59811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2/6/2023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05661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96DFF08F-DC6B-4601-B491-B0F83F6DD2DA}" type="datetimeFigureOut">
              <a:rPr lang="en-US" smtClean="0"/>
              <a:pPr/>
              <a:t>2/6/2023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085179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matthewwills.com/2020/11/15/fall-birds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en/photo/1383830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altion-days.blogspot.com/2014/06/photos-portraits-of-zoo-animals.html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creativecommons.org/licenses/by-nc-nd/3.0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en/photo/608873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B17494CC-D977-4022-99EB-C79158C779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34400" y="4960137"/>
            <a:ext cx="3200400" cy="2032884"/>
          </a:xfrm>
        </p:spPr>
        <p:txBody>
          <a:bodyPr/>
          <a:lstStyle/>
          <a:p>
            <a:r>
              <a:rPr lang="en-GB" dirty="0"/>
              <a:t>2</a:t>
            </a:r>
            <a:r>
              <a:rPr lang="en-GB" i="1" dirty="0"/>
              <a:t>3.3 million </a:t>
            </a:r>
            <a:r>
              <a:rPr lang="en-GB" dirty="0"/>
              <a:t>animals die each day.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BD95E1EC-A95A-43AC-9AD9-823DEB2638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6309" y="4960137"/>
            <a:ext cx="7772400" cy="1463040"/>
          </a:xfrm>
        </p:spPr>
        <p:txBody>
          <a:bodyPr/>
          <a:lstStyle/>
          <a:p>
            <a:r>
              <a:rPr lang="en-GB" dirty="0">
                <a:latin typeface="Algerian" panose="04020705040A02060702" pitchFamily="82" charset="0"/>
              </a:rPr>
              <a:t>How to save the world</a:t>
            </a:r>
          </a:p>
        </p:txBody>
      </p:sp>
    </p:spTree>
    <p:extLst>
      <p:ext uri="{BB962C8B-B14F-4D97-AF65-F5344CB8AC3E}">
        <p14:creationId xmlns:p14="http://schemas.microsoft.com/office/powerpoint/2010/main" val="5040396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F80C08-23B3-4603-B1FB-0C97F5EE53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lgerian" panose="04020705040A02060702" pitchFamily="82" charset="0"/>
              </a:rPr>
              <a:t>How to save the world</a:t>
            </a:r>
            <a:r>
              <a:rPr lang="en-GB" dirty="0"/>
              <a:t>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AC8690-ACBA-401F-BD69-AEEF9FA22C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96336" y="2249424"/>
            <a:ext cx="9720071" cy="4023360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3600" dirty="0">
                <a:latin typeface="Algerian" panose="04020705040A02060702" pitchFamily="82" charset="0"/>
              </a:rPr>
              <a:t>Costa is very BAD f</a:t>
            </a:r>
            <a:r>
              <a:rPr lang="en-GB" dirty="0">
                <a:latin typeface="Algerian" panose="04020705040A02060702" pitchFamily="82" charset="0"/>
              </a:rPr>
              <a:t>or </a:t>
            </a:r>
            <a:r>
              <a:rPr lang="en-GB" sz="3200" dirty="0">
                <a:latin typeface="Algerian" panose="04020705040A02060702" pitchFamily="82" charset="0"/>
              </a:rPr>
              <a:t>environment because </a:t>
            </a:r>
            <a:r>
              <a:rPr lang="en-GB" dirty="0">
                <a:latin typeface="Algerian" panose="04020705040A02060702" pitchFamily="82" charset="0"/>
              </a:rPr>
              <a:t>of  </a:t>
            </a:r>
            <a:r>
              <a:rPr lang="en-GB" sz="3600" dirty="0">
                <a:latin typeface="Algerian" panose="04020705040A02060702" pitchFamily="82" charset="0"/>
              </a:rPr>
              <a:t>the disposable cups</a:t>
            </a:r>
            <a:r>
              <a:rPr lang="en-GB" sz="36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08699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DDA53-5031-4935-97B1-433906727D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Elephant" panose="02020904090505020303" pitchFamily="18" charset="0"/>
              </a:rPr>
              <a:t>BIRDS</a:t>
            </a:r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9DB3DE9C-A626-43B6-B15B-FEC491B3D152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23245" b="23245"/>
          <a:stretch>
            <a:fillRect/>
          </a:stretch>
        </p:blipFill>
        <p:spPr/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6D328E-A853-404B-90FF-7E5AB895DA3F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GB" sz="3600" dirty="0">
                <a:latin typeface="Elephant" panose="02020904090505020303" pitchFamily="18" charset="0"/>
              </a:rPr>
              <a:t>Say no to deforestation</a:t>
            </a:r>
          </a:p>
        </p:txBody>
      </p:sp>
    </p:spTree>
    <p:extLst>
      <p:ext uri="{BB962C8B-B14F-4D97-AF65-F5344CB8AC3E}">
        <p14:creationId xmlns:p14="http://schemas.microsoft.com/office/powerpoint/2010/main" val="23033579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B92360-0793-483E-B673-2AC29592CB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When trees are cut down more animals die.</a:t>
            </a:r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EE832DC6-2757-4F50-851C-166A5EBFEA29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5806" b="15806"/>
          <a:stretch>
            <a:fillRect/>
          </a:stretch>
        </p:blipFill>
        <p:spPr>
          <a:xfrm>
            <a:off x="155617" y="133350"/>
            <a:ext cx="10626683" cy="4826788"/>
          </a:xfrm>
          <a:solidFill>
            <a:schemeClr val="accent1">
              <a:lumMod val="60000"/>
              <a:lumOff val="40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3598008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235DE9-4064-4917-8D15-30CAF582C3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Algerian" panose="04020705040A02060702" pitchFamily="82" charset="0"/>
              </a:rPr>
              <a:t>Climate change</a:t>
            </a:r>
            <a:br>
              <a:rPr lang="en-GB" dirty="0">
                <a:latin typeface="Algerian" panose="04020705040A02060702" pitchFamily="82" charset="0"/>
              </a:rPr>
            </a:br>
            <a:r>
              <a:rPr lang="en-GB" dirty="0"/>
              <a:t>The summer was so hot, that was because of climate change</a:t>
            </a:r>
            <a:endParaRPr lang="en-GB" dirty="0">
              <a:latin typeface="Algerian" panose="04020705040A02060702" pitchFamily="8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470BD0-0E9E-485A-94DE-6460E3CCFA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3314378"/>
            <a:ext cx="9720073" cy="2994982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028" name="Picture 4" descr="Droughts in the soil increase much less than droughts at the ...">
            <a:extLst>
              <a:ext uri="{FF2B5EF4-FFF2-40B4-BE49-F238E27FC236}">
                <a16:creationId xmlns:a16="http://schemas.microsoft.com/office/drawing/2014/main" id="{A036D57C-7724-478F-8D8C-B97941F3E5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2314222"/>
            <a:ext cx="7620000" cy="3591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87158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C0C8DD-1E55-4592-8EE4-3449E60CF4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lgerian" panose="04020705040A02060702" pitchFamily="82" charset="0"/>
              </a:rPr>
              <a:t>Animal  TESTING.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997E31-21B0-485C-8727-3B083AB9B45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Some things are tested on animals .But they do not say on the packaging.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9AA2CB6A-44B0-46E7-AF2A-C381B269010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068219" y="2286000"/>
            <a:ext cx="4597400" cy="4022725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966E9F4-733B-4D48-A315-F8304CA9BDA8}"/>
              </a:ext>
            </a:extLst>
          </p:cNvPr>
          <p:cNvSpPr txBox="1"/>
          <p:nvPr/>
        </p:nvSpPr>
        <p:spPr>
          <a:xfrm>
            <a:off x="6068219" y="6308725"/>
            <a:ext cx="45974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3" tooltip="https://altion-days.blogspot.com/2014/06/photos-portraits-of-zoo-animals.html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4" tooltip="https://creativecommons.org/licenses/by-nc-nd/3.0/"/>
              </a:rPr>
              <a:t>CC BY-NC-ND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266280977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8FBAF8-F07E-41D6-A1BD-F3261FE3BD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THANK YOU FOR watching! </a:t>
            </a:r>
            <a:r>
              <a:rPr lang="en-GB"/>
              <a:t>BY EVA</a:t>
            </a:r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026F1A0-48E8-417C-A6E6-C047495C49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 rot="10800000" flipV="1">
            <a:off x="1024128" y="1639254"/>
            <a:ext cx="8270430" cy="4900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533657"/>
      </p:ext>
    </p:extLst>
  </p:cSld>
  <p:clrMapOvr>
    <a:masterClrMapping/>
  </p:clrMapOvr>
  <p:transition spd="slow">
    <p:push dir="u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10187</TotalTime>
  <Words>96</Words>
  <Application>Microsoft Office PowerPoint</Application>
  <PresentationFormat>Widescreen</PresentationFormat>
  <Paragraphs>14</Paragraphs>
  <Slides>7</Slides>
  <Notes>0</Notes>
  <HiddenSlides>1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Algerian</vt:lpstr>
      <vt:lpstr>Arial</vt:lpstr>
      <vt:lpstr>Elephant</vt:lpstr>
      <vt:lpstr>Tw Cen MT</vt:lpstr>
      <vt:lpstr>Tw Cen MT Condensed</vt:lpstr>
      <vt:lpstr>Wingdings 3</vt:lpstr>
      <vt:lpstr>Integral</vt:lpstr>
      <vt:lpstr>How to save the world</vt:lpstr>
      <vt:lpstr>How to save the world.</vt:lpstr>
      <vt:lpstr>BIRDS</vt:lpstr>
      <vt:lpstr>When trees are cut down more animals die.</vt:lpstr>
      <vt:lpstr>Climate change The summer was so hot, that was because of climate change</vt:lpstr>
      <vt:lpstr>Animal  TESTING.</vt:lpstr>
      <vt:lpstr>THANK YOU FOR watching! BY EVA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Save the word.</dc:title>
  <dc:creator>Class 2</dc:creator>
  <cp:lastModifiedBy>Plaxtol Headteacher</cp:lastModifiedBy>
  <cp:revision>18</cp:revision>
  <dcterms:created xsi:type="dcterms:W3CDTF">2022-11-17T15:28:55Z</dcterms:created>
  <dcterms:modified xsi:type="dcterms:W3CDTF">2023-02-06T20:17:20Z</dcterms:modified>
</cp:coreProperties>
</file>